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807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Dicentra</a:t>
            </a:r>
            <a:r>
              <a:rPr lang="nl-NL" dirty="0" smtClean="0"/>
              <a:t>, gebroken hartje</a:t>
            </a:r>
            <a:endParaRPr lang="nl-NL" dirty="0"/>
          </a:p>
        </p:txBody>
      </p:sp>
      <p:pic>
        <p:nvPicPr>
          <p:cNvPr id="5122" name="Picture 2" descr="http://1.bp.blogspot.com/-9elHsOGDp9E/T5hbwTtcIKI/AAAAAAAAAe4/jDkv0pGXLpM/s1600/P425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015880" cy="37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ntheedgegardening.files.wordpress.com/2012/05/april9-0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988840"/>
            <a:ext cx="3575720" cy="20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8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Echinacae</a:t>
            </a:r>
            <a:r>
              <a:rPr lang="nl-NL" dirty="0" smtClean="0"/>
              <a:t>, zonnehoed</a:t>
            </a:r>
            <a:endParaRPr lang="nl-NL" dirty="0"/>
          </a:p>
        </p:txBody>
      </p:sp>
      <p:pic>
        <p:nvPicPr>
          <p:cNvPr id="6146" name="Picture 2" descr="http://upload.wikimedia.org/wikipedia/commons/3/3b/Echinacea_purpurea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0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Eupatorium</a:t>
            </a:r>
            <a:r>
              <a:rPr lang="nl-NL" dirty="0" smtClean="0"/>
              <a:t>, </a:t>
            </a:r>
            <a:r>
              <a:rPr lang="nl-NL" dirty="0" err="1" smtClean="0"/>
              <a:t>koninginnekruid</a:t>
            </a:r>
            <a:r>
              <a:rPr lang="nl-NL" dirty="0" smtClean="0"/>
              <a:t>/leverkruid</a:t>
            </a:r>
            <a:endParaRPr lang="nl-NL" dirty="0"/>
          </a:p>
        </p:txBody>
      </p:sp>
      <p:pic>
        <p:nvPicPr>
          <p:cNvPr id="7170" name="Picture 2" descr="http://www.thompson-morgan.com/medias/sys_tandm/8796375875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556770" cy="45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erryhillnurseries.co.uk/Catalogue/Perennials/images/Eupatoriumpurpureu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772816"/>
            <a:ext cx="3460473" cy="33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Euphorbia</a:t>
            </a:r>
            <a:r>
              <a:rPr lang="nl-NL" dirty="0" smtClean="0"/>
              <a:t>, wolfsmelk</a:t>
            </a:r>
            <a:endParaRPr lang="nl-NL" dirty="0"/>
          </a:p>
        </p:txBody>
      </p:sp>
      <p:pic>
        <p:nvPicPr>
          <p:cNvPr id="8194" name="Picture 2" descr="http://www.natuurfotoalbum.eu/map/watermark.php?file=9756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88840"/>
            <a:ext cx="4345969" cy="38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sveld.nl/plantdias/29/295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9115" y="2004797"/>
            <a:ext cx="4243337" cy="26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9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Geranium, ooievaarsbek</a:t>
            </a:r>
            <a:endParaRPr lang="nl-NL" dirty="0"/>
          </a:p>
        </p:txBody>
      </p:sp>
      <p:pic>
        <p:nvPicPr>
          <p:cNvPr id="9218" name="Picture 2" descr="http://www.natuurfotoalbum.eu/map/watermark.php?file=7130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770" y="1739415"/>
            <a:ext cx="45842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uleuven-kulak.be/kulakbiocampus/lage%20planten/Geranium%20molle%20-%20Zachte%20ooievaarsbek/geranium%20molle-zachte%20ooievaarsbek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39415"/>
            <a:ext cx="3985320" cy="29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Gypsophylla</a:t>
            </a:r>
            <a:r>
              <a:rPr lang="nl-NL" dirty="0" smtClean="0"/>
              <a:t>, gipskruid</a:t>
            </a:r>
            <a:endParaRPr lang="nl-NL" dirty="0"/>
          </a:p>
        </p:txBody>
      </p:sp>
      <p:pic>
        <p:nvPicPr>
          <p:cNvPr id="10242" name="Picture 2" descr="http://www.prairiegardens.ca/images/PlantPhotos/Perennials/pGypsPan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060848"/>
            <a:ext cx="4626429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erryhillnurseries.co.uk/Catalogue/Perennials/images/GypsophilapaniculataPerfek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495" y="2060848"/>
            <a:ext cx="3689959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8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/>
              <a:t>Helianthemum</a:t>
            </a:r>
            <a:r>
              <a:rPr lang="nl-NL" dirty="0" smtClean="0"/>
              <a:t>, zonneroosje</a:t>
            </a:r>
            <a:endParaRPr lang="nl-NL" dirty="0"/>
          </a:p>
        </p:txBody>
      </p:sp>
      <p:pic>
        <p:nvPicPr>
          <p:cNvPr id="11266" name="Picture 2" descr="http://1.bp.blogspot.com/_c2fcLJIMrzs/TCEUIeUcedI/AAAAAAAAASU/xGMWe6ItSig/s1600/Helianthemum+nummulari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2387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1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Hosta</a:t>
            </a:r>
            <a:endParaRPr lang="nl-NL" dirty="0"/>
          </a:p>
        </p:txBody>
      </p:sp>
      <p:pic>
        <p:nvPicPr>
          <p:cNvPr id="12290" name="Picture 2" descr="http://www.plantsystematics.org/users/kcn2/6_17_08_s/MOB_0129.JPG.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Lavendula</a:t>
            </a:r>
            <a:r>
              <a:rPr lang="nl-NL" dirty="0" smtClean="0"/>
              <a:t>, lavendel</a:t>
            </a:r>
            <a:endParaRPr lang="nl-NL" dirty="0"/>
          </a:p>
        </p:txBody>
      </p:sp>
      <p:pic>
        <p:nvPicPr>
          <p:cNvPr id="13314" name="Picture 2" descr="http://upload.wikimedia.org/wikipedia/commons/7/70/Lavandula_Mac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ages.tribe.net/tribe/upload/photo/f48/858/f488580b-dc30-4871-b7f0-7970f9af21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932" y="1412776"/>
            <a:ext cx="3794036" cy="491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0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Lavatera</a:t>
            </a:r>
            <a:r>
              <a:rPr lang="nl-NL" dirty="0" smtClean="0"/>
              <a:t>, </a:t>
            </a:r>
            <a:r>
              <a:rPr lang="nl-NL" dirty="0" err="1" smtClean="0"/>
              <a:t>struikmalva</a:t>
            </a:r>
            <a:endParaRPr lang="nl-NL" dirty="0"/>
          </a:p>
        </p:txBody>
      </p:sp>
      <p:pic>
        <p:nvPicPr>
          <p:cNvPr id="14338" name="Picture 2" descr="http://wallpapersforyou.info/Flowers/Lavatera%20Trimestris%20Hybr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9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Aconitum</a:t>
            </a:r>
            <a:r>
              <a:rPr lang="nl-NL" dirty="0" smtClean="0"/>
              <a:t>, monnikskap</a:t>
            </a:r>
            <a:endParaRPr lang="nl-NL" dirty="0"/>
          </a:p>
        </p:txBody>
      </p:sp>
      <p:pic>
        <p:nvPicPr>
          <p:cNvPr id="102402" name="Picture 2" descr="http://www.gifte.de/Giftpflanzen/images/Aconitum%20napellus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9779" y="1196752"/>
            <a:ext cx="2129169" cy="55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Liatris, Gods vergissinkje</a:t>
            </a:r>
            <a:endParaRPr lang="nl-NL" dirty="0"/>
          </a:p>
        </p:txBody>
      </p:sp>
      <p:pic>
        <p:nvPicPr>
          <p:cNvPr id="15362" name="Picture 2" descr="http://www.dobrepole.pl/tapety/liatris_spicata_kobold_19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770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9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Lupinus</a:t>
            </a:r>
            <a:r>
              <a:rPr lang="nl-NL" dirty="0" smtClean="0"/>
              <a:t>, lupine</a:t>
            </a:r>
            <a:endParaRPr lang="nl-NL" dirty="0"/>
          </a:p>
        </p:txBody>
      </p:sp>
      <p:pic>
        <p:nvPicPr>
          <p:cNvPr id="16386" name="Picture 2" descr="http://www.robertsonlandscaping.com/php_uploads/rob_cl_20090318073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10527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3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</a:t>
            </a:r>
            <a:r>
              <a:rPr lang="nl-NL" dirty="0" err="1" smtClean="0"/>
              <a:t>Lysimachia</a:t>
            </a:r>
            <a:r>
              <a:rPr lang="nl-NL" dirty="0" smtClean="0"/>
              <a:t>, wederik</a:t>
            </a:r>
            <a:endParaRPr lang="nl-NL" dirty="0"/>
          </a:p>
        </p:txBody>
      </p:sp>
      <p:pic>
        <p:nvPicPr>
          <p:cNvPr id="17410" name="Picture 2" descr="http://blijterras.patio-palustre.eu/wallpaperplant/Lysimachia%20vulgar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2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err="1" smtClean="0"/>
              <a:t>Nepeta</a:t>
            </a:r>
            <a:r>
              <a:rPr lang="nl-NL" dirty="0" smtClean="0"/>
              <a:t>, </a:t>
            </a:r>
            <a:r>
              <a:rPr lang="nl-NL" dirty="0" err="1" smtClean="0"/>
              <a:t>kattekruid</a:t>
            </a:r>
            <a:endParaRPr lang="nl-NL" dirty="0"/>
          </a:p>
        </p:txBody>
      </p:sp>
      <p:pic>
        <p:nvPicPr>
          <p:cNvPr id="18434" name="Picture 2" descr="http://www.ca.uky.edu/HLA/Dunwell/NepetaWalkersLowPPA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6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Papaver, klaproos</a:t>
            </a:r>
            <a:endParaRPr lang="nl-NL" dirty="0"/>
          </a:p>
        </p:txBody>
      </p:sp>
      <p:pic>
        <p:nvPicPr>
          <p:cNvPr id="19458" name="Picture 2" descr="http://us.123rf.com/400wm/400/400/zanozaru/zanozaru0910/zanozaru091000343/5750222-oriental-poppy-papaver-orienta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475382" cy="38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9/98/Papaver_orientale_02_by_Lin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911" y="1340768"/>
            <a:ext cx="3215680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upload.wikimedia.org/wikipedia/commons/9/95/Papaver_orientale_'Pattys_Plum'_Head_Closeup_2816px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8911" y="3856359"/>
            <a:ext cx="2407976" cy="30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22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Phlox</a:t>
            </a:r>
            <a:r>
              <a:rPr lang="nl-NL" dirty="0" smtClean="0"/>
              <a:t>, vlambloem</a:t>
            </a:r>
            <a:endParaRPr lang="nl-NL" dirty="0"/>
          </a:p>
        </p:txBody>
      </p:sp>
      <p:pic>
        <p:nvPicPr>
          <p:cNvPr id="1026" name="Picture 2" descr="http://upload.wikimedia.org/wikipedia/commons/1/12/Phlox_paniculata_fl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0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Salvia, Salie</a:t>
            </a:r>
            <a:endParaRPr lang="nl-NL" dirty="0"/>
          </a:p>
        </p:txBody>
      </p:sp>
      <p:pic>
        <p:nvPicPr>
          <p:cNvPr id="2050" name="Picture 2" descr="http://us.123rf.com/400wm/400/400/igordutina/igordutina0805/igordutina080500047/3083017-salie-salvia-officinalis-lat--bloemen-en-blaadjes-gea-soleerd-op-wi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420888"/>
            <a:ext cx="3958885" cy="31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erbsfor.net/wp-content/uploads/2011/03/Salvia-officinalis-s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783899" cy="35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22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</a:t>
            </a:r>
            <a:r>
              <a:rPr lang="nl-NL" dirty="0" err="1" smtClean="0"/>
              <a:t>Sempervivum</a:t>
            </a:r>
            <a:r>
              <a:rPr lang="nl-NL" dirty="0" smtClean="0"/>
              <a:t>, huislook </a:t>
            </a:r>
            <a:endParaRPr lang="nl-NL" dirty="0"/>
          </a:p>
        </p:txBody>
      </p:sp>
      <p:pic>
        <p:nvPicPr>
          <p:cNvPr id="3074" name="Picture 2" descr="http://4.bp.blogspot.com/-3jrbCOgTjpE/TpH1DaDx0lI/AAAAAAAAAyI/aQ66XB16IRo/s1600/P1040751+huislook%252C+sempervivu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166188"/>
            <a:ext cx="4386943" cy="36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5/52/Huislook_bloem.JPG/1280px-Huislook_bloe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59696" cy="25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ms.gardenconnect.com/img/plantengids/SP117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305012"/>
            <a:ext cx="3444999" cy="229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94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Veronica, ereprijs</a:t>
            </a:r>
            <a:endParaRPr lang="nl-NL" dirty="0"/>
          </a:p>
        </p:txBody>
      </p:sp>
      <p:pic>
        <p:nvPicPr>
          <p:cNvPr id="4098" name="Picture 2" descr="http://www.natuurfotoalbum.eu/map/watermark.php?file=8486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41" y="2271124"/>
            <a:ext cx="3909459" cy="31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atuurfotoalbum.eu/map/watermark.php?file=960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240090"/>
            <a:ext cx="4945782" cy="3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85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err="1" smtClean="0"/>
              <a:t>Vinca</a:t>
            </a:r>
            <a:r>
              <a:rPr lang="nl-NL" dirty="0" smtClean="0"/>
              <a:t>, maagdenpal</a:t>
            </a:r>
            <a:r>
              <a:rPr lang="nl-NL" dirty="0"/>
              <a:t>m</a:t>
            </a:r>
          </a:p>
        </p:txBody>
      </p:sp>
      <p:pic>
        <p:nvPicPr>
          <p:cNvPr id="5122" name="Picture 2" descr="http://www.luontoportti.com/suomi/images/129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7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Alcea</a:t>
            </a:r>
            <a:r>
              <a:rPr lang="nl-NL" dirty="0" smtClean="0"/>
              <a:t>, stokroos</a:t>
            </a:r>
            <a:endParaRPr lang="nl-NL" dirty="0"/>
          </a:p>
        </p:txBody>
      </p:sp>
      <p:pic>
        <p:nvPicPr>
          <p:cNvPr id="103426" name="Picture 2" descr="http://4.bp.blogspot.com/_jlti4Q5e0Ok/TDtN5HXKRwI/AAAAAAAAAQo/TWa4fOVgaVk/s1600/stokro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297188" cy="49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http://upload.wikimedia.org/wikipedia/commons/4/44/Dubbele_stokro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32583" cy="33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6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Alchemilla</a:t>
            </a:r>
            <a:r>
              <a:rPr lang="nl-NL" dirty="0" smtClean="0"/>
              <a:t>, vrouwenmantel</a:t>
            </a:r>
            <a:endParaRPr lang="nl-NL" dirty="0"/>
          </a:p>
        </p:txBody>
      </p:sp>
      <p:pic>
        <p:nvPicPr>
          <p:cNvPr id="104450" name="Picture 2" descr="http://www.ericspies.nl/images/shop/groot/4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6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Aster, herfstaster.</a:t>
            </a:r>
            <a:endParaRPr lang="nl-NL" dirty="0"/>
          </a:p>
        </p:txBody>
      </p:sp>
      <p:pic>
        <p:nvPicPr>
          <p:cNvPr id="105474" name="Picture 2" descr="http://1.bp.blogspot.com/_hWPbL-4q1j4/TU1NNGjTAAI/AAAAAAAAAUg/Po1KPUtlNgs/s1600/weblog+prachtige+herfstast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11761"/>
            <a:ext cx="5375920" cy="40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6" name="Picture 4" descr="http://static.zoom.nl/FA369F7D0CB563C4D847E60D0F7630FD-herfstas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649638" cy="24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9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l-NL" dirty="0" smtClean="0"/>
              <a:t>5. Campanula, klokjes bloem</a:t>
            </a:r>
            <a:endParaRPr lang="nl-NL" dirty="0"/>
          </a:p>
        </p:txBody>
      </p:sp>
      <p:pic>
        <p:nvPicPr>
          <p:cNvPr id="106498" name="Picture 2" descr="http://us.123rf.com/400wm/400/400/forbis/forbis0908/forbis090800010/5352770-blue-campanula-flow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21" y="1643945"/>
            <a:ext cx="4153540" cy="38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http://upload.wikimedia.org/wikipedia/commons/e/e4/Campanula_persicifolia_01-Jun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4592" y="1628800"/>
            <a:ext cx="45749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Centaurea</a:t>
            </a:r>
            <a:r>
              <a:rPr lang="nl-NL" dirty="0" smtClean="0"/>
              <a:t>, korenbloem</a:t>
            </a:r>
            <a:endParaRPr lang="nl-NL" dirty="0"/>
          </a:p>
        </p:txBody>
      </p:sp>
      <p:pic>
        <p:nvPicPr>
          <p:cNvPr id="107522" name="Picture 2" descr="https://www.kuleuven-kulak.be/bioweb/photos/C/centaurea%20cyanus-korenbloem-02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Coreopsis</a:t>
            </a:r>
            <a:r>
              <a:rPr lang="nl-NL" dirty="0" smtClean="0"/>
              <a:t>, meisjesogen</a:t>
            </a:r>
            <a:endParaRPr lang="nl-NL" dirty="0"/>
          </a:p>
        </p:txBody>
      </p:sp>
      <p:pic>
        <p:nvPicPr>
          <p:cNvPr id="108546" name="Picture 2" descr="http://upload.wikimedia.org/wikipedia/commons/5/5f/Coreopsis_verticill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65785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Delphinium</a:t>
            </a:r>
            <a:r>
              <a:rPr lang="nl-NL" dirty="0" smtClean="0"/>
              <a:t>, ridderspoor</a:t>
            </a:r>
            <a:endParaRPr lang="nl-NL" dirty="0"/>
          </a:p>
        </p:txBody>
      </p:sp>
      <p:pic>
        <p:nvPicPr>
          <p:cNvPr id="4098" name="Picture 2" descr="http://www.groenepassie.nl/afbeeldingen/Delphinium-Ridderspoor-in-mijn-volkstuin-op-Klein-Danzig---Amsterdam-Foto-Sigrid-Leemans-29-05-2012-W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62" y="1196752"/>
            <a:ext cx="408622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.123rf.com/400wm/400/400/denisnata/denisnata1007/denisnata100700008/7349782-ridder-spoor--delfinium-bloemen-veel-van-hen-op-de-achtergron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196752"/>
            <a:ext cx="430142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912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144</Words>
  <Application>Microsoft Office PowerPoint</Application>
  <PresentationFormat>Diavoorstelling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Kantoorthema</vt:lpstr>
      <vt:lpstr>VASTE PLANTEN</vt:lpstr>
      <vt:lpstr>1. Aconitum, monnikskap</vt:lpstr>
      <vt:lpstr>2. Alcea, stokroos</vt:lpstr>
      <vt:lpstr>3. Alchemilla, vrouwenmantel</vt:lpstr>
      <vt:lpstr>4. Aster, herfstaster.</vt:lpstr>
      <vt:lpstr>5. Campanula, klokjes bloem</vt:lpstr>
      <vt:lpstr>6. Centaurea, korenbloem</vt:lpstr>
      <vt:lpstr>7. Coreopsis, meisjesogen</vt:lpstr>
      <vt:lpstr>8. Delphinium, ridderspoor</vt:lpstr>
      <vt:lpstr>9. Dicentra, gebroken hartje</vt:lpstr>
      <vt:lpstr>10. Echinacae, zonnehoed</vt:lpstr>
      <vt:lpstr>11. Eupatorium, koninginnekruid/leverkruid</vt:lpstr>
      <vt:lpstr>12. Euphorbia, wolfsmelk</vt:lpstr>
      <vt:lpstr>13. Geranium, ooievaarsbek</vt:lpstr>
      <vt:lpstr>14. Gypsophylla, gipskruid</vt:lpstr>
      <vt:lpstr>15. Helianthemum, zonneroosje</vt:lpstr>
      <vt:lpstr>16. Hosta</vt:lpstr>
      <vt:lpstr>17. Lavendula, lavendel</vt:lpstr>
      <vt:lpstr>18. Lavatera, struikmalva</vt:lpstr>
      <vt:lpstr>19. Liatris, Gods vergissinkje</vt:lpstr>
      <vt:lpstr>20. Lupinus, lupine</vt:lpstr>
      <vt:lpstr>21. Lysimachia, wederik</vt:lpstr>
      <vt:lpstr>22. Nepeta, kattekruid</vt:lpstr>
      <vt:lpstr>23. Papaver, klaproos</vt:lpstr>
      <vt:lpstr>24. Phlox, vlambloem</vt:lpstr>
      <vt:lpstr>25. Salvia, Salie</vt:lpstr>
      <vt:lpstr>26. Sempervivum, huislook </vt:lpstr>
      <vt:lpstr>27. Veronica, ereprijs</vt:lpstr>
      <vt:lpstr>28. Vinca, maagdenpalm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6</cp:revision>
  <dcterms:created xsi:type="dcterms:W3CDTF">2016-02-17T14:42:08Z</dcterms:created>
  <dcterms:modified xsi:type="dcterms:W3CDTF">2017-03-06T18:43:43Z</dcterms:modified>
</cp:coreProperties>
</file>